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4"/>
  </p:notesMasterIdLst>
  <p:handoutMasterIdLst>
    <p:handoutMasterId r:id="rId5"/>
  </p:handoutMasterIdLst>
  <p:sldIdLst>
    <p:sldId id="328" r:id="rId2"/>
    <p:sldId id="329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F33"/>
    <a:srgbClr val="FF5050"/>
    <a:srgbClr val="FF9966"/>
    <a:srgbClr val="FF7C8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68509" autoAdjust="0"/>
  </p:normalViewPr>
  <p:slideViewPr>
    <p:cSldViewPr snapToGrid="0" snapToObjects="1">
      <p:cViewPr>
        <p:scale>
          <a:sx n="50" d="100"/>
          <a:sy n="50" d="100"/>
        </p:scale>
        <p:origin x="-109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796" y="222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92F50-8B7C-4161-A9E8-4E4A9ACFFBAD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D2913-E714-4D4E-BF01-4F6F22DE3F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09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if</a:t>
            </a:r>
            <a:r>
              <a:rPr lang="en-US" baseline="0" dirty="0" smtClean="0"/>
              <a:t> needed, state their names and collect</a:t>
            </a:r>
            <a:r>
              <a:rPr lang="en-US" dirty="0" smtClean="0"/>
              <a:t> all the attendees names.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63255" y="4473892"/>
            <a:ext cx="6382203" cy="4522397"/>
          </a:xfrm>
        </p:spPr>
        <p:txBody>
          <a:bodyPr/>
          <a:lstStyle/>
          <a:p>
            <a:r>
              <a:rPr lang="en-US" b="1" i="1" baseline="0" dirty="0" smtClean="0"/>
              <a:t>Helpful </a:t>
            </a:r>
            <a:r>
              <a:rPr lang="en-US" b="1" i="1" baseline="0" dirty="0" smtClean="0"/>
              <a:t>questions to inspire </a:t>
            </a:r>
            <a:r>
              <a:rPr lang="en-US" b="1" i="1" baseline="0" dirty="0" smtClean="0"/>
              <a:t>thought:</a:t>
            </a:r>
            <a:endParaRPr lang="en-US" b="1" i="1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If you were to talk about our church to a friend, what 2 or 3 things would you mention?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your most meaningful memory?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positive stories have become “large than life” at our church?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Which unsung “heroes” in our past or present best embody our story?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</a:t>
            </a:r>
            <a:r>
              <a:rPr lang="en-US" baseline="0" dirty="0" smtClean="0"/>
              <a:t>a </a:t>
            </a:r>
            <a:r>
              <a:rPr lang="en-US" baseline="0" dirty="0" smtClean="0"/>
              <a:t>difficult decision </a:t>
            </a:r>
            <a:r>
              <a:rPr lang="en-US" baseline="0" dirty="0" smtClean="0"/>
              <a:t>for the</a:t>
            </a:r>
            <a:r>
              <a:rPr lang="en-US" dirty="0" smtClean="0"/>
              <a:t> </a:t>
            </a:r>
            <a:r>
              <a:rPr lang="en-US" baseline="0" dirty="0" smtClean="0"/>
              <a:t>church that </a:t>
            </a:r>
            <a:r>
              <a:rPr lang="en-US" baseline="0" dirty="0" smtClean="0"/>
              <a:t>ended with </a:t>
            </a:r>
            <a:r>
              <a:rPr lang="en-US" baseline="0" dirty="0" smtClean="0"/>
              <a:t>a great  outcome?</a:t>
            </a:r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Why are you here now</a:t>
            </a:r>
            <a:r>
              <a:rPr lang="en-US" baseline="0" dirty="0" smtClean="0"/>
              <a:t>?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aseline="0" dirty="0" smtClean="0"/>
              <a:t>Use the grocery store example of </a:t>
            </a:r>
            <a:r>
              <a:rPr lang="en-US" baseline="0" dirty="0" err="1" smtClean="0"/>
              <a:t>Aldi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Sendiks</a:t>
            </a:r>
            <a:r>
              <a:rPr lang="en-US" baseline="0" dirty="0" smtClean="0"/>
              <a:t>….</a:t>
            </a:r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i="1" dirty="0" smtClean="0"/>
              <a:t>TIPS: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Stay </a:t>
            </a:r>
            <a:r>
              <a:rPr lang="en-US" b="1" dirty="0" smtClean="0"/>
              <a:t>Neutral and Positive</a:t>
            </a:r>
            <a:r>
              <a:rPr lang="en-US" dirty="0" smtClean="0"/>
              <a:t>.  </a:t>
            </a:r>
            <a:r>
              <a:rPr lang="en-US" b="1" dirty="0" smtClean="0"/>
              <a:t>Don’t Influence</a:t>
            </a:r>
            <a:r>
              <a:rPr lang="en-US" dirty="0" smtClean="0"/>
              <a:t>!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9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Encourage</a:t>
            </a:r>
            <a:r>
              <a:rPr lang="en-US" baseline="0" dirty="0" smtClean="0"/>
              <a:t> Participation:  					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 “Tony, do you have any thought on this?”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“Mary, how do you feel about what has been said so far?”</a:t>
            </a:r>
          </a:p>
          <a:p>
            <a:pPr lvl="1"/>
            <a:r>
              <a:rPr lang="en-US" baseline="0" dirty="0" smtClean="0"/>
              <a:t>	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Listen and ask clarifying questions</a:t>
            </a:r>
            <a:r>
              <a:rPr lang="en-US" baseline="0" dirty="0" smtClean="0"/>
              <a:t>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“Tony, could you explain that a bit more?”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“Mary, did I document your idea as you expressed?”</a:t>
            </a:r>
          </a:p>
          <a:p>
            <a:pPr marL="628650" lvl="1" indent="-171450">
              <a:buFont typeface="Arial" pitchFamily="34" charset="0"/>
              <a:buChar char="•"/>
            </a:pPr>
            <a:endParaRPr lang="en-US" sz="900" baseline="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Watch your time!  </a:t>
            </a:r>
            <a:r>
              <a:rPr lang="en-US" baseline="0" dirty="0" smtClean="0"/>
              <a:t>Set a 10/10/5 minute warnings on your phone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n-US" sz="900" baseline="0" dirty="0" smtClean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Document</a:t>
            </a:r>
            <a:r>
              <a:rPr lang="en-US" baseline="0" dirty="0" smtClean="0"/>
              <a:t> all ideas and </a:t>
            </a:r>
            <a:r>
              <a:rPr lang="en-US" b="1" baseline="0" dirty="0" smtClean="0"/>
              <a:t>star</a:t>
            </a:r>
            <a:r>
              <a:rPr lang="en-US" baseline="0" dirty="0" smtClean="0"/>
              <a:t> the top 3-4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6723" y="138114"/>
            <a:ext cx="241197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780" y="6321042"/>
            <a:ext cx="1316748" cy="438916"/>
          </a:xfrm>
          <a:prstGeom prst="rect">
            <a:avLst/>
          </a:prstGeom>
        </p:spPr>
      </p:pic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06" y="79371"/>
            <a:ext cx="135732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2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</a:t>
            </a:r>
          </a:p>
          <a:p>
            <a:pPr marL="457200" indent="-228600"/>
            <a:r>
              <a:rPr lang="en-US" sz="3500" dirty="0" smtClean="0"/>
              <a:t>Anything that you value when taking action or making a decision</a:t>
            </a:r>
          </a:p>
          <a:p>
            <a:pPr marL="457200" indent="-228600"/>
            <a:r>
              <a:rPr lang="en-US" sz="3500" dirty="0" smtClean="0"/>
              <a:t>Driving questions to define core values:</a:t>
            </a:r>
          </a:p>
          <a:p>
            <a:pPr marL="857250" lvl="1" indent="-228600"/>
            <a:r>
              <a:rPr lang="en-US" sz="3100" dirty="0" smtClean="0"/>
              <a:t>What makes our church different from other churches, in a positive way?  </a:t>
            </a:r>
          </a:p>
          <a:p>
            <a:pPr marL="857250" lvl="1" indent="-228600"/>
            <a:r>
              <a:rPr lang="en-US" sz="31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/>
              <a:t>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</a:t>
            </a:r>
            <a:r>
              <a:rPr lang="en-US" sz="3500" dirty="0" smtClean="0"/>
              <a:t>beliefs </a:t>
            </a:r>
            <a:r>
              <a:rPr lang="en-US" sz="3500" dirty="0"/>
              <a:t>or our </a:t>
            </a:r>
            <a:r>
              <a:rPr lang="en-US" sz="3500" dirty="0" smtClean="0"/>
              <a:t>aspirations.</a:t>
            </a:r>
          </a:p>
          <a:p>
            <a:pPr marL="457200" indent="-228600"/>
            <a:r>
              <a:rPr lang="en-US" sz="3500" dirty="0" smtClean="0"/>
              <a:t>Core values focus on our identity today and are the </a:t>
            </a:r>
            <a:r>
              <a:rPr lang="en-US" sz="3500" b="1" dirty="0" smtClean="0"/>
              <a:t>corner stones for our vision for tomorrow.</a:t>
            </a:r>
            <a:endParaRPr lang="en-US" sz="3500" b="1" dirty="0"/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ALL ideas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Star or rank the top 3-4 core values from this group.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780" y="6321042"/>
            <a:ext cx="1316748" cy="438916"/>
          </a:xfrm>
          <a:prstGeom prst="rect">
            <a:avLst/>
          </a:prstGeom>
        </p:spPr>
      </p:pic>
      <p:pic>
        <p:nvPicPr>
          <p:cNvPr id="11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06" y="79371"/>
            <a:ext cx="135732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092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14456</TotalTime>
  <Words>235</Words>
  <Application>Microsoft Office PowerPoint</Application>
  <PresentationFormat>Custom</PresentationFormat>
  <Paragraphs>44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LCR Visioning  Core Values</vt:lpstr>
      <vt:lpstr>Core Values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281</cp:revision>
  <cp:lastPrinted>2022-06-20T20:09:40Z</cp:lastPrinted>
  <dcterms:created xsi:type="dcterms:W3CDTF">2021-12-04T12:00:59Z</dcterms:created>
  <dcterms:modified xsi:type="dcterms:W3CDTF">2022-06-20T20:11:50Z</dcterms:modified>
</cp:coreProperties>
</file>